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7" r:id="rId3"/>
    <p:sldId id="296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5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07FA6-7F90-4AC1-A188-8F31221CA42B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F6CBE-A08D-420A-B056-F6991309DF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85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8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4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829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1141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679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2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29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47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4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01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5039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【参考范文】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Mike.I’m from Australia.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thirteen years old.My birthday is on April 23rd.There are some interesting activities on that day.I always have a party with my friends.My mother often makes a cake for me.They sing the “Happy Birthday” song.Then I can make a wish and blow out all the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candles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Then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eat the cake together.I enjoy it very much.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509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232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712603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写作指导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庆祝生日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旨在引导同学们描述如何庆祝自己或他人的生日。写作内容包括筹备生日会的过程、选择礼物的考量、庆祝活动的安排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以及庆祝过程中的感受和回忆等。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67539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典例呈现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假如今天是你的生日。请根据提示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写一篇英语短文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讲讲你在生日这天收到的礼物和感受。提示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父母为我举办了一场生日聚会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妈妈送给我一本书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因为我喜欢读书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爸爸为我买了一个篮球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因为我有时候和同学一起打篮球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朋友们为我选了一支钢笔。大家都知道我喜欢写字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我的感受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把提示信息表达完整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意思连贯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语法正确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可适当发挥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开头已给出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29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7196"/>
            <a:ext cx="1137805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Today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my birthday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._________________________________________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75968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40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742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记叙文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第一人称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一般现在时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审题谋篇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5EG26.eps" descr="id:21474943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7403" y="2695026"/>
            <a:ext cx="6657194" cy="352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12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71747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句式展现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my birthday.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parents ...for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gives me ...because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father buys ...because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friends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Everyone knows 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very happy.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574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2162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妙笔成篇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my birthday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parents have a birthday party for me.My mother gives me a book,because I like reading books in the evening.My father buys a basketball for me,because I sometimes play basketball with my classmates.My friends choose a pen for me.Everyone knows that I like writing and I can write well.I’m very happy.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5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27577"/>
            <a:ext cx="11430000" cy="16933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学以致用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假如你是来自澳大利亚的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请根据下图提示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简单介绍一下自己的情况。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58.eps" descr="id:21474944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2119" y="1559915"/>
            <a:ext cx="5907219" cy="291448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337860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包含图片所有提示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并可适当发挥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开头已给出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1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7693"/>
            <a:ext cx="1134099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My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Mike.I’m from Australia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.____________________________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970179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415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610</Words>
  <Application>Microsoft Office PowerPoint</Application>
  <PresentationFormat>宽屏</PresentationFormat>
  <Paragraphs>48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53</cp:revision>
  <dcterms:created xsi:type="dcterms:W3CDTF">2021-07-19T03:09:34Z</dcterms:created>
  <dcterms:modified xsi:type="dcterms:W3CDTF">2025-09-09T06:47:12Z</dcterms:modified>
</cp:coreProperties>
</file>